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ink/ink1.xml" ContentType="application/inkml+xml"/>
  <Override PartName="/ppt/ink/ink2.xml" ContentType="application/inkml+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33"/>
  </p:notesMasterIdLst>
  <p:sldIdLst>
    <p:sldId id="283" r:id="rId3"/>
    <p:sldId id="286" r:id="rId4"/>
    <p:sldId id="258" r:id="rId5"/>
    <p:sldId id="321" r:id="rId6"/>
    <p:sldId id="257" r:id="rId7"/>
    <p:sldId id="292" r:id="rId8"/>
    <p:sldId id="289" r:id="rId9"/>
    <p:sldId id="291" r:id="rId10"/>
    <p:sldId id="285" r:id="rId11"/>
    <p:sldId id="295" r:id="rId12"/>
    <p:sldId id="260" r:id="rId13"/>
    <p:sldId id="298" r:id="rId14"/>
    <p:sldId id="299" r:id="rId15"/>
    <p:sldId id="300" r:id="rId16"/>
    <p:sldId id="301" r:id="rId17"/>
    <p:sldId id="302" r:id="rId18"/>
    <p:sldId id="304" r:id="rId19"/>
    <p:sldId id="305" r:id="rId20"/>
    <p:sldId id="308" r:id="rId21"/>
    <p:sldId id="309" r:id="rId22"/>
    <p:sldId id="314" r:id="rId23"/>
    <p:sldId id="315" r:id="rId24"/>
    <p:sldId id="316" r:id="rId25"/>
    <p:sldId id="318" r:id="rId26"/>
    <p:sldId id="297" r:id="rId27"/>
    <p:sldId id="311" r:id="rId28"/>
    <p:sldId id="272" r:id="rId29"/>
    <p:sldId id="282" r:id="rId30"/>
    <p:sldId id="323" r:id="rId31"/>
    <p:sldId id="322" r:id="rId32"/>
  </p:sldIdLst>
  <p:sldSz cx="9144000" cy="5143500" type="screen16x9"/>
  <p:notesSz cx="6858000" cy="9144000"/>
  <p:embeddedFontLst>
    <p:embeddedFont>
      <p:font typeface="Montserrat" charset="0"/>
      <p:regular r:id="rId34"/>
      <p:bold r:id="rId35"/>
      <p:italic r:id="rId36"/>
      <p:boldItalic r:id="rId37"/>
    </p:embeddedFont>
    <p:embeddedFont>
      <p:font typeface="Verdana" pitchFamily="34" charset="0"/>
      <p:regular r:id="rId38"/>
      <p:bold r:id="rId39"/>
      <p:italic r:id="rId40"/>
      <p:boldItalic r:id="rId41"/>
    </p:embeddedFont>
    <p:embeddedFont>
      <p:font typeface="Roboto" charset="0"/>
      <p:regular r:id="rId42"/>
      <p:bold r:id="rId43"/>
      <p:italic r:id="rId44"/>
      <p:boldItalic r:id="rId45"/>
    </p:embeddedFont>
    <p:embeddedFont>
      <p:font typeface="Calibri"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p15="http://schemas.microsoft.com/office/powerpoint/2012/main" xmlns="">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293" autoAdjust="0"/>
  </p:normalViewPr>
  <p:slideViewPr>
    <p:cSldViewPr snapToGrid="0">
      <p:cViewPr>
        <p:scale>
          <a:sx n="75" d="100"/>
          <a:sy n="75" d="100"/>
        </p:scale>
        <p:origin x="-1666" y="-768"/>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3752602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6/30/2023</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6/30/2023</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181" Type="http://schemas.openxmlformats.org/officeDocument/2006/relationships/slideLayout" Target="../slideLayouts/slideLayout181.xml"/><Relationship Id="rId186" Type="http://schemas.openxmlformats.org/officeDocument/2006/relationships/slideLayout" Target="../slideLayouts/slideLayout18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71" Type="http://schemas.openxmlformats.org/officeDocument/2006/relationships/slideLayout" Target="../slideLayouts/slideLayout171.xml"/><Relationship Id="rId176" Type="http://schemas.openxmlformats.org/officeDocument/2006/relationships/slideLayout" Target="../slideLayouts/slideLayout176.xml"/><Relationship Id="rId192" Type="http://schemas.openxmlformats.org/officeDocument/2006/relationships/slideLayout" Target="../slideLayouts/slideLayout192.xml"/><Relationship Id="rId197" Type="http://schemas.openxmlformats.org/officeDocument/2006/relationships/slideLayout" Target="../slideLayouts/slideLayout197.xml"/><Relationship Id="rId201" Type="http://schemas.openxmlformats.org/officeDocument/2006/relationships/theme" Target="../theme/theme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82" Type="http://schemas.openxmlformats.org/officeDocument/2006/relationships/slideLayout" Target="../slideLayouts/slideLayout182.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2" Type="http://schemas.openxmlformats.org/officeDocument/2006/relationships/image" Target="../media/image1.png"/><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g"/><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28.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15.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customXml" Target="../ink/ink1.xml"/><Relationship Id="rId7" Type="http://schemas.openxmlformats.org/officeDocument/2006/relationships/image" Target="../media/image34.png"/><Relationship Id="rId12" Type="http://schemas.microsoft.com/office/2007/relationships/hdphoto" Target="../media/hdphoto18.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customXml" Target="../ink/ink2.xml"/><Relationship Id="rId10" Type="http://schemas.microsoft.com/office/2007/relationships/hdphoto" Target="../media/hdphoto17.wdp"/><Relationship Id="rId4" Type="http://schemas.openxmlformats.org/officeDocument/2006/relationships/image" Target="../media/image32.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22.wdp"/><Relationship Id="rId5" Type="http://schemas.openxmlformats.org/officeDocument/2006/relationships/image" Target="../media/image40.png"/><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microsoft.com/office/2007/relationships/hdphoto" Target="../media/hdphoto27.wdp"/><Relationship Id="rId3" Type="http://schemas.microsoft.com/office/2007/relationships/hdphoto" Target="../media/hdphoto25.wdp"/><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xml"/><Relationship Id="rId6" Type="http://schemas.microsoft.com/office/2007/relationships/hdphoto" Target="../media/hdphoto26.wdp"/><Relationship Id="rId5" Type="http://schemas.openxmlformats.org/officeDocument/2006/relationships/image" Target="../media/image4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xmlns=""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874598"/>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r>
              <a:rPr lang="en-US" sz="2400" b="1" spc="-114" dirty="0" err="1" smtClean="0">
                <a:solidFill>
                  <a:srgbClr val="CC0000"/>
                </a:solidFill>
                <a:latin typeface="Verdana"/>
                <a:cs typeface="Verdana"/>
              </a:rPr>
              <a:t>Vikash</a:t>
            </a:r>
            <a:r>
              <a:rPr lang="en-US" sz="2400" b="1" spc="-114" dirty="0" smtClean="0">
                <a:solidFill>
                  <a:srgbClr val="CC0000"/>
                </a:solidFill>
                <a:latin typeface="Verdana"/>
                <a:cs typeface="Verdana"/>
              </a:rPr>
              <a:t> Kumar </a:t>
            </a:r>
            <a:r>
              <a:rPr lang="en-US" sz="2400" b="1" spc="-114" dirty="0" err="1" smtClean="0">
                <a:solidFill>
                  <a:srgbClr val="CC0000"/>
                </a:solidFill>
                <a:latin typeface="Verdana"/>
                <a:cs typeface="Verdana"/>
              </a:rPr>
              <a:t>Diwakar</a:t>
            </a:r>
            <a:endParaRPr lang="en-US" sz="2400" dirty="0">
              <a:latin typeface="Verdana"/>
              <a:cs typeface="Verdana"/>
            </a:endParaRPr>
          </a:p>
          <a:p>
            <a:pPr algn="ctr">
              <a:lnSpc>
                <a:spcPct val="100000"/>
              </a:lnSpc>
              <a:spcBef>
                <a:spcPts val="20"/>
              </a:spcBef>
            </a:pPr>
            <a:r>
              <a:rPr lang="en-US" sz="1400" b="1" spc="-60" dirty="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C350C5F-C38B-DD6C-CCE9-DEF9CDCF35B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5274" y="731127"/>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a16="http://schemas.microsoft.com/office/drawing/2014/main" xmlns="" id="{C81EAAD2-7F25-6349-E805-605D8FCDEE46}"/>
              </a:ext>
            </a:extLst>
          </p:cNvPr>
          <p:cNvSpPr txBox="1">
            <a:spLocks/>
          </p:cNvSpPr>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Ratings, Size, Installs, Reviews, Price </a:t>
            </a:r>
          </a:p>
        </p:txBody>
      </p:sp>
      <p:sp>
        <p:nvSpPr>
          <p:cNvPr id="7" name="object 13">
            <a:extLst>
              <a:ext uri="{FF2B5EF4-FFF2-40B4-BE49-F238E27FC236}">
                <a16:creationId xmlns:a16="http://schemas.microsoft.com/office/drawing/2014/main" xmlns="" id="{EBB28C29-7660-5C1B-06E1-9EEB47DB83AC}"/>
              </a:ext>
            </a:extLst>
          </p:cNvPr>
          <p:cNvSpPr/>
          <p:nvPr/>
        </p:nvSpPr>
        <p:spPr>
          <a:xfrm>
            <a:off x="315747" y="131293"/>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10" dirty="0">
                <a:solidFill>
                  <a:srgbClr val="124F5B"/>
                </a:solidFill>
                <a:latin typeface="Verdana"/>
                <a:cs typeface="Verdana"/>
              </a:rPr>
              <a:t>There </a:t>
            </a:r>
            <a:r>
              <a:rPr sz="1800" spc="-35" dirty="0">
                <a:solidFill>
                  <a:srgbClr val="124F5B"/>
                </a:solidFill>
                <a:latin typeface="Verdana"/>
                <a:cs typeface="Verdana"/>
              </a:rPr>
              <a:t>is </a:t>
            </a:r>
            <a:r>
              <a:rPr sz="1800" spc="-20" dirty="0">
                <a:solidFill>
                  <a:srgbClr val="124F5B"/>
                </a:solidFill>
                <a:latin typeface="Verdana"/>
                <a:cs typeface="Verdana"/>
              </a:rPr>
              <a:t>a </a:t>
            </a:r>
            <a:r>
              <a:rPr sz="1800" spc="20" dirty="0">
                <a:solidFill>
                  <a:srgbClr val="124F5B"/>
                </a:solidFill>
                <a:latin typeface="Verdana"/>
                <a:cs typeface="Verdana"/>
              </a:rPr>
              <a:t>strong </a:t>
            </a:r>
            <a:r>
              <a:rPr sz="1800" b="1" spc="-70" dirty="0">
                <a:solidFill>
                  <a:srgbClr val="124F5B"/>
                </a:solidFill>
                <a:latin typeface="Verdana"/>
                <a:cs typeface="Verdana"/>
              </a:rPr>
              <a:t>positive  </a:t>
            </a:r>
            <a:r>
              <a:rPr sz="1800" spc="5" dirty="0">
                <a:solidFill>
                  <a:srgbClr val="124F5B"/>
                </a:solidFill>
                <a:latin typeface="Verdana"/>
                <a:cs typeface="Verdana"/>
              </a:rPr>
              <a:t>correlation </a:t>
            </a:r>
            <a:r>
              <a:rPr sz="1800" spc="40" dirty="0">
                <a:solidFill>
                  <a:srgbClr val="124F5B"/>
                </a:solidFill>
                <a:latin typeface="Verdana"/>
                <a:cs typeface="Verdana"/>
              </a:rPr>
              <a:t>between </a:t>
            </a:r>
            <a:r>
              <a:rPr sz="1800" spc="35" dirty="0">
                <a:solidFill>
                  <a:srgbClr val="124F5B"/>
                </a:solidFill>
                <a:latin typeface="Verdana"/>
                <a:cs typeface="Verdana"/>
              </a:rPr>
              <a:t>the  </a:t>
            </a:r>
            <a:r>
              <a:rPr sz="1800" b="1" spc="-90" dirty="0">
                <a:solidFill>
                  <a:srgbClr val="124F5B"/>
                </a:solidFill>
                <a:latin typeface="Verdana"/>
                <a:cs typeface="Verdana"/>
              </a:rPr>
              <a:t>Reviews </a:t>
            </a:r>
            <a:r>
              <a:rPr sz="1800" spc="50" dirty="0">
                <a:solidFill>
                  <a:srgbClr val="124F5B"/>
                </a:solidFill>
                <a:latin typeface="Verdana"/>
                <a:cs typeface="Verdana"/>
              </a:rPr>
              <a:t>and</a:t>
            </a:r>
            <a:r>
              <a:rPr sz="1800" spc="-195"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4" name="object 4"/>
          <p:cNvSpPr txBox="1"/>
          <p:nvPr/>
        </p:nvSpPr>
        <p:spPr>
          <a:xfrm>
            <a:off x="391074" y="2147393"/>
            <a:ext cx="3880485"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a:cs typeface="Verdana"/>
              </a:rPr>
              <a:t>Th</a:t>
            </a:r>
            <a:r>
              <a:rPr sz="1800" spc="10" dirty="0">
                <a:solidFill>
                  <a:srgbClr val="124F5B"/>
                </a:solidFill>
                <a:latin typeface="Verdana"/>
                <a:cs typeface="Verdana"/>
              </a:rPr>
              <a:t>e	</a:t>
            </a:r>
            <a:r>
              <a:rPr sz="1800" spc="160" dirty="0">
                <a:solidFill>
                  <a:srgbClr val="124F5B"/>
                </a:solidFill>
                <a:latin typeface="Verdana"/>
                <a:cs typeface="Verdana"/>
              </a:rPr>
              <a:t>P</a:t>
            </a:r>
            <a:r>
              <a:rPr sz="1800" spc="-65" dirty="0">
                <a:solidFill>
                  <a:srgbClr val="124F5B"/>
                </a:solidFill>
                <a:latin typeface="Verdana"/>
                <a:cs typeface="Verdana"/>
              </a:rPr>
              <a:t>r</a:t>
            </a:r>
            <a:r>
              <a:rPr sz="1800" spc="20" dirty="0">
                <a:solidFill>
                  <a:srgbClr val="124F5B"/>
                </a:solidFill>
                <a:latin typeface="Verdana"/>
                <a:cs typeface="Verdana"/>
              </a:rPr>
              <a:t>ic</a:t>
            </a:r>
            <a:r>
              <a:rPr sz="1800" spc="10" dirty="0">
                <a:solidFill>
                  <a:srgbClr val="124F5B"/>
                </a:solidFill>
                <a:latin typeface="Verdana"/>
                <a:cs typeface="Verdana"/>
              </a:rPr>
              <a:t>e</a:t>
            </a:r>
            <a:r>
              <a:rPr sz="1800" dirty="0">
                <a:solidFill>
                  <a:srgbClr val="124F5B"/>
                </a:solidFill>
                <a:latin typeface="Verdana"/>
                <a:cs typeface="Verdana"/>
              </a:rPr>
              <a:t>	</a:t>
            </a:r>
            <a:r>
              <a:rPr sz="1800" spc="-35" dirty="0">
                <a:solidFill>
                  <a:srgbClr val="124F5B"/>
                </a:solidFill>
                <a:latin typeface="Verdana"/>
                <a:cs typeface="Verdana"/>
              </a:rPr>
              <a:t>is</a:t>
            </a:r>
            <a:r>
              <a:rPr sz="1800" dirty="0">
                <a:solidFill>
                  <a:srgbClr val="124F5B"/>
                </a:solidFill>
                <a:latin typeface="Verdana"/>
                <a:cs typeface="Verdana"/>
              </a:rPr>
              <a:t>	slightly</a:t>
            </a:r>
            <a:endParaRPr sz="1800" dirty="0">
              <a:latin typeface="Verdana"/>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a:cs typeface="Verdana"/>
              </a:rPr>
              <a:t>n</a:t>
            </a:r>
            <a:r>
              <a:rPr sz="1800" b="1" spc="-60" dirty="0">
                <a:solidFill>
                  <a:srgbClr val="124F5B"/>
                </a:solidFill>
                <a:latin typeface="Verdana"/>
                <a:cs typeface="Verdana"/>
              </a:rPr>
              <a:t>egati</a:t>
            </a:r>
            <a:r>
              <a:rPr sz="1800" b="1" spc="-100" dirty="0">
                <a:solidFill>
                  <a:srgbClr val="124F5B"/>
                </a:solidFill>
                <a:latin typeface="Verdana"/>
                <a:cs typeface="Verdana"/>
              </a:rPr>
              <a:t>v</a:t>
            </a:r>
            <a:r>
              <a:rPr sz="1800" b="1" spc="-80" dirty="0">
                <a:solidFill>
                  <a:srgbClr val="124F5B"/>
                </a:solidFill>
                <a:latin typeface="Verdana"/>
                <a:cs typeface="Verdana"/>
              </a:rPr>
              <a:t>ely</a:t>
            </a:r>
            <a:r>
              <a:rPr sz="1800" b="1" dirty="0">
                <a:solidFill>
                  <a:srgbClr val="124F5B"/>
                </a:solidFill>
                <a:latin typeface="Verdana"/>
                <a:cs typeface="Verdana"/>
              </a:rPr>
              <a:t>	</a:t>
            </a:r>
            <a:r>
              <a:rPr sz="1800" spc="55" dirty="0">
                <a:solidFill>
                  <a:srgbClr val="124F5B"/>
                </a:solidFill>
                <a:latin typeface="Verdana"/>
                <a:cs typeface="Verdana"/>
              </a:rPr>
              <a:t>c</a:t>
            </a:r>
            <a:r>
              <a:rPr sz="1800" spc="-10" dirty="0">
                <a:solidFill>
                  <a:srgbClr val="124F5B"/>
                </a:solidFill>
                <a:latin typeface="Verdana"/>
                <a:cs typeface="Verdana"/>
              </a:rPr>
              <a:t>o</a:t>
            </a:r>
            <a:r>
              <a:rPr sz="1800" spc="-20" dirty="0">
                <a:solidFill>
                  <a:srgbClr val="124F5B"/>
                </a:solidFill>
                <a:latin typeface="Verdana"/>
                <a:cs typeface="Verdana"/>
              </a:rPr>
              <a:t>r</a:t>
            </a:r>
            <a:r>
              <a:rPr sz="1800" spc="-75" dirty="0">
                <a:solidFill>
                  <a:srgbClr val="124F5B"/>
                </a:solidFill>
                <a:latin typeface="Verdana"/>
                <a:cs typeface="Verdana"/>
              </a:rPr>
              <a:t>r</a:t>
            </a:r>
            <a:r>
              <a:rPr sz="1800" dirty="0">
                <a:solidFill>
                  <a:srgbClr val="124F5B"/>
                </a:solidFill>
                <a:latin typeface="Verdana"/>
                <a:cs typeface="Verdana"/>
              </a:rPr>
              <a:t>ela</a:t>
            </a:r>
            <a:r>
              <a:rPr sz="1800" spc="-35" dirty="0">
                <a:solidFill>
                  <a:srgbClr val="124F5B"/>
                </a:solidFill>
                <a:latin typeface="Verdana"/>
                <a:cs typeface="Verdana"/>
              </a:rPr>
              <a:t>t</a:t>
            </a:r>
            <a:r>
              <a:rPr sz="1800" spc="55" dirty="0">
                <a:solidFill>
                  <a:srgbClr val="124F5B"/>
                </a:solidFill>
                <a:latin typeface="Verdana"/>
                <a:cs typeface="Verdana"/>
              </a:rPr>
              <a:t>ed</a:t>
            </a:r>
            <a:r>
              <a:rPr sz="1800" dirty="0">
                <a:solidFill>
                  <a:srgbClr val="124F5B"/>
                </a:solidFill>
                <a:latin typeface="Verdana"/>
                <a:cs typeface="Verdana"/>
              </a:rPr>
              <a:t>	</a:t>
            </a:r>
            <a:r>
              <a:rPr sz="1800" spc="50" dirty="0">
                <a:solidFill>
                  <a:srgbClr val="124F5B"/>
                </a:solidFill>
                <a:latin typeface="Verdana"/>
                <a:cs typeface="Verdana"/>
              </a:rPr>
              <a:t>with</a:t>
            </a:r>
            <a:endParaRPr sz="1800" dirty="0">
              <a:latin typeface="Verdana"/>
              <a:cs typeface="Verdana"/>
            </a:endParaRPr>
          </a:p>
          <a:p>
            <a:pPr marR="5080" algn="r">
              <a:lnSpc>
                <a:spcPct val="100000"/>
              </a:lnSpc>
              <a:spcBef>
                <a:spcPts val="325"/>
              </a:spcBef>
            </a:pPr>
            <a:r>
              <a:rPr sz="1800" spc="30" dirty="0">
                <a:solidFill>
                  <a:srgbClr val="124F5B"/>
                </a:solidFill>
                <a:latin typeface="Verdana"/>
                <a:cs typeface="Verdana"/>
              </a:rPr>
              <a:t>an</a:t>
            </a:r>
            <a:r>
              <a:rPr sz="1800" spc="95" dirty="0">
                <a:solidFill>
                  <a:srgbClr val="124F5B"/>
                </a:solidFill>
                <a:latin typeface="Verdana"/>
                <a:cs typeface="Verdana"/>
              </a:rPr>
              <a:t>d</a:t>
            </a:r>
            <a:endParaRPr sz="1800" dirty="0">
              <a:latin typeface="Verdana"/>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7" name="object 7"/>
          <p:cNvSpPr/>
          <p:nvPr/>
        </p:nvSpPr>
        <p:spPr>
          <a:xfrm>
            <a:off x="4651123" y="1134472"/>
            <a:ext cx="4043735" cy="3128387"/>
          </a:xfrm>
          <a:prstGeom prst="rect">
            <a:avLst/>
          </a:prstGeom>
          <a:blipFill>
            <a:blip r:embed="rId2"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xmlns="" id="{B37C2C76-ED0B-56EE-57E9-AB58F8B4BE07}"/>
              </a:ext>
            </a:extLst>
          </p:cNvPr>
          <p:cNvSpPr/>
          <p:nvPr/>
        </p:nvSpPr>
        <p:spPr>
          <a:xfrm>
            <a:off x="384724" y="224058"/>
            <a:ext cx="513258" cy="506273"/>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xmlns=""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5E8ECF1-DD1F-AC37-9B8A-D452A4D452A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a16="http://schemas.microsoft.com/office/drawing/2014/main" xmlns=""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xmlns=""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92.20%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7.80%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a:extLst>
              <a:ext uri="{FF2B5EF4-FFF2-40B4-BE49-F238E27FC236}">
                <a16:creationId xmlns:a16="http://schemas.microsoft.com/office/drawing/2014/main" xmlns="" id="{8B42D474-0323-E214-3063-04B1DFE87672}"/>
              </a:ext>
            </a:extLst>
          </p:cNvPr>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a16="http://schemas.microsoft.com/office/drawing/2014/main" xmlns="" id="{BB606D48-4CA2-6EBF-22DA-B849D15B78AC}"/>
              </a:ext>
            </a:extLst>
          </p:cNvPr>
          <p:cNvSpPr/>
          <p:nvPr/>
        </p:nvSpPr>
        <p:spPr>
          <a:xfrm>
            <a:off x="541034" y="273189"/>
            <a:ext cx="513258" cy="506273"/>
          </a:xfrm>
          <a:prstGeom prst="rect">
            <a:avLst/>
          </a:prstGeom>
          <a:blipFill>
            <a:blip r:embed="rId6"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xmlns=""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a:extLst>
              <a:ext uri="{FF2B5EF4-FFF2-40B4-BE49-F238E27FC236}">
                <a16:creationId xmlns:a16="http://schemas.microsoft.com/office/drawing/2014/main" xmlns=""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xmlns=""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xmlns=""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xmlns=""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xmlns=""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xmlns=""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xmlns=""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xmlns=""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FB35AFC-F138-C3C4-3EFC-45DE481751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90304"/>
            <a:ext cx="9144000" cy="4063354"/>
          </a:xfrm>
          <a:prstGeom prst="rect">
            <a:avLst/>
          </a:prstGeom>
        </p:spPr>
      </p:pic>
      <p:sp>
        <p:nvSpPr>
          <p:cNvPr id="5" name="TextBox 4">
            <a:extLst>
              <a:ext uri="{FF2B5EF4-FFF2-40B4-BE49-F238E27FC236}">
                <a16:creationId xmlns:a16="http://schemas.microsoft.com/office/drawing/2014/main" xmlns="" id="{27C50634-A1C7-CD1E-6BB3-17CBABC123DD}"/>
              </a:ext>
            </a:extLst>
          </p:cNvPr>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a16="http://schemas.microsoft.com/office/drawing/2014/main" xmlns="" id="{2DC0F9A9-220B-D279-ECD2-665CC5D8878F}"/>
              </a:ext>
            </a:extLst>
          </p:cNvPr>
          <p:cNvSpPr/>
          <p:nvPr/>
        </p:nvSpPr>
        <p:spPr>
          <a:xfrm>
            <a:off x="545520" y="189842"/>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xmlns=""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p>
        </p:txBody>
      </p:sp>
      <p:sp>
        <p:nvSpPr>
          <p:cNvPr id="9" name="object 7">
            <a:extLst>
              <a:ext uri="{FF2B5EF4-FFF2-40B4-BE49-F238E27FC236}">
                <a16:creationId xmlns:a16="http://schemas.microsoft.com/office/drawing/2014/main" xmlns=""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76E7A30-1C9D-677C-1331-136105F4F9FF}"/>
              </a:ext>
            </a:extLst>
          </p:cNvPr>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xmlns="" id="{788A9D1D-36B8-960D-D970-193DFB8FE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a16="http://schemas.microsoft.com/office/drawing/2014/main" xmlns="" id="{9344AD40-5B8D-CFBA-7567-6E8EFE7A700C}"/>
              </a:ext>
            </a:extLst>
          </p:cNvPr>
          <p:cNvSpPr/>
          <p:nvPr/>
        </p:nvSpPr>
        <p:spPr>
          <a:xfrm>
            <a:off x="503582" y="216518"/>
            <a:ext cx="502187" cy="506273"/>
          </a:xfrm>
          <a:prstGeom prst="rect">
            <a:avLst/>
          </a:prstGeom>
          <a:blipFill>
            <a:blip r:embed="rId4"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xmlns="" id="{4232840C-FB65-7C3F-271A-540BB27B8DE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a16="http://schemas.microsoft.com/office/drawing/2014/main" xmlns="" id="{75C3C801-AEBD-473B-0367-572E34CA1B76}"/>
              </a:ext>
            </a:extLst>
          </p:cNvPr>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rgbClr val="124F5B"/>
                </a:solidFill>
                <a:latin typeface="Verdana"/>
                <a:cs typeface="Verdana"/>
              </a:rPr>
              <a:t>Th</a:t>
            </a:r>
            <a:r>
              <a:rPr sz="1200" spc="10" dirty="0">
                <a:solidFill>
                  <a:srgbClr val="124F5B"/>
                </a:solidFill>
                <a:latin typeface="Verdana"/>
                <a:cs typeface="Verdana"/>
              </a:rPr>
              <a:t>e	</a:t>
            </a:r>
            <a:r>
              <a:rPr sz="1200" spc="-40" dirty="0">
                <a:solidFill>
                  <a:srgbClr val="124F5B"/>
                </a:solidFill>
                <a:latin typeface="Verdana"/>
                <a:cs typeface="Verdana"/>
              </a:rPr>
              <a:t>a</a:t>
            </a:r>
            <a:r>
              <a:rPr sz="1200" spc="-120" dirty="0">
                <a:solidFill>
                  <a:srgbClr val="124F5B"/>
                </a:solidFill>
                <a:latin typeface="Verdana"/>
                <a:cs typeface="Verdana"/>
              </a:rPr>
              <a:t>v</a:t>
            </a:r>
            <a:r>
              <a:rPr sz="1200" spc="-20" dirty="0">
                <a:solidFill>
                  <a:srgbClr val="124F5B"/>
                </a:solidFill>
                <a:latin typeface="Verdana"/>
                <a:cs typeface="Verdana"/>
              </a:rPr>
              <a:t>e</a:t>
            </a:r>
            <a:r>
              <a:rPr sz="1200" spc="-35" dirty="0">
                <a:solidFill>
                  <a:srgbClr val="124F5B"/>
                </a:solidFill>
                <a:latin typeface="Verdana"/>
                <a:cs typeface="Verdana"/>
              </a:rPr>
              <a:t>r</a:t>
            </a:r>
            <a:r>
              <a:rPr sz="1200" spc="-20" dirty="0">
                <a:solidFill>
                  <a:srgbClr val="124F5B"/>
                </a:solidFill>
                <a:latin typeface="Verdana"/>
                <a:cs typeface="Verdana"/>
              </a:rPr>
              <a:t>a</a:t>
            </a:r>
            <a:r>
              <a:rPr sz="1200" spc="60" dirty="0">
                <a:solidFill>
                  <a:srgbClr val="124F5B"/>
                </a:solidFill>
                <a:latin typeface="Verdana"/>
                <a:cs typeface="Verdana"/>
              </a:rPr>
              <a:t>ge</a:t>
            </a:r>
            <a:r>
              <a:rPr sz="1200" dirty="0">
                <a:solidFill>
                  <a:srgbClr val="124F5B"/>
                </a:solidFill>
                <a:latin typeface="Verdana"/>
                <a:cs typeface="Verdana"/>
              </a:rPr>
              <a:t>	</a:t>
            </a:r>
            <a:r>
              <a:rPr sz="1200" spc="-5" dirty="0">
                <a:solidFill>
                  <a:srgbClr val="124F5B"/>
                </a:solidFill>
                <a:latin typeface="Verdana"/>
                <a:cs typeface="Verdana"/>
              </a:rPr>
              <a:t>user</a:t>
            </a:r>
            <a:r>
              <a:rPr sz="1200" dirty="0">
                <a:solidFill>
                  <a:srgbClr val="124F5B"/>
                </a:solidFill>
                <a:latin typeface="Verdana"/>
                <a:cs typeface="Verdana"/>
              </a:rPr>
              <a:t>	</a:t>
            </a:r>
            <a:r>
              <a:rPr sz="1200" spc="-65" dirty="0">
                <a:solidFill>
                  <a:srgbClr val="124F5B"/>
                </a:solidFill>
                <a:latin typeface="Verdana"/>
                <a:cs typeface="Verdana"/>
              </a:rPr>
              <a:t>r</a:t>
            </a:r>
            <a:r>
              <a:rPr sz="1200" spc="15" dirty="0">
                <a:solidFill>
                  <a:srgbClr val="124F5B"/>
                </a:solidFill>
                <a:latin typeface="Verdana"/>
                <a:cs typeface="Verdana"/>
              </a:rPr>
              <a:t>atin</a:t>
            </a:r>
            <a:r>
              <a:rPr sz="1200" spc="110" dirty="0">
                <a:solidFill>
                  <a:srgbClr val="124F5B"/>
                </a:solidFill>
                <a:latin typeface="Verdana"/>
                <a:cs typeface="Verdana"/>
              </a:rPr>
              <a:t>g</a:t>
            </a:r>
            <a:r>
              <a:rPr sz="1200" dirty="0">
                <a:solidFill>
                  <a:srgbClr val="124F5B"/>
                </a:solidFill>
                <a:latin typeface="Verdana"/>
                <a:cs typeface="Verdana"/>
              </a:rPr>
              <a:t>	</a:t>
            </a:r>
            <a:r>
              <a:rPr sz="1200" spc="-35" dirty="0">
                <a:solidFill>
                  <a:srgbClr val="124F5B"/>
                </a:solidFill>
                <a:latin typeface="Verdana"/>
                <a:cs typeface="Verdana"/>
              </a:rPr>
              <a:t>is  </a:t>
            </a:r>
            <a:r>
              <a:rPr sz="1200" spc="25" dirty="0">
                <a:solidFill>
                  <a:srgbClr val="124F5B"/>
                </a:solidFill>
                <a:latin typeface="Verdana"/>
                <a:cs typeface="Verdana"/>
              </a:rPr>
              <a:t>divided</a:t>
            </a:r>
            <a:r>
              <a:rPr sz="1200" spc="-170" dirty="0">
                <a:solidFill>
                  <a:srgbClr val="124F5B"/>
                </a:solidFill>
                <a:latin typeface="Verdana"/>
                <a:cs typeface="Verdana"/>
              </a:rPr>
              <a:t> </a:t>
            </a:r>
            <a:r>
              <a:rPr sz="1200" spc="20" dirty="0">
                <a:solidFill>
                  <a:srgbClr val="124F5B"/>
                </a:solidFill>
                <a:latin typeface="Verdana"/>
                <a:cs typeface="Verdana"/>
              </a:rPr>
              <a:t>into</a:t>
            </a:r>
            <a:r>
              <a:rPr sz="1200" spc="-165" dirty="0">
                <a:solidFill>
                  <a:srgbClr val="124F5B"/>
                </a:solidFill>
                <a:latin typeface="Verdana"/>
                <a:cs typeface="Verdana"/>
              </a:rPr>
              <a:t> </a:t>
            </a:r>
            <a:r>
              <a:rPr sz="1200" spc="45" dirty="0">
                <a:solidFill>
                  <a:srgbClr val="124F5B"/>
                </a:solidFill>
                <a:latin typeface="Verdana"/>
                <a:cs typeface="Verdana"/>
              </a:rPr>
              <a:t>4</a:t>
            </a:r>
            <a:r>
              <a:rPr sz="1200" spc="-165" dirty="0">
                <a:solidFill>
                  <a:srgbClr val="124F5B"/>
                </a:solidFill>
                <a:latin typeface="Verdana"/>
                <a:cs typeface="Verdana"/>
              </a:rPr>
              <a:t> </a:t>
            </a:r>
            <a:r>
              <a:rPr sz="1200" spc="-35" dirty="0">
                <a:solidFill>
                  <a:srgbClr val="124F5B"/>
                </a:solidFill>
                <a:latin typeface="Verdana"/>
                <a:cs typeface="Verdana"/>
              </a:rPr>
              <a:t>categories:</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65" dirty="0">
                <a:solidFill>
                  <a:srgbClr val="124F5B"/>
                </a:solidFill>
                <a:latin typeface="Verdana"/>
                <a:cs typeface="Verdana"/>
              </a:rPr>
              <a:t>4-5</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0" dirty="0">
                <a:solidFill>
                  <a:srgbClr val="124F5B"/>
                </a:solidFill>
                <a:latin typeface="AoyagiKouzanFontT"/>
                <a:cs typeface="AoyagiKouzanFontT"/>
              </a:rPr>
              <a:t> </a:t>
            </a:r>
            <a:r>
              <a:rPr sz="1200" spc="-15" dirty="0">
                <a:solidFill>
                  <a:srgbClr val="124F5B"/>
                </a:solidFill>
                <a:latin typeface="Verdana"/>
                <a:cs typeface="Verdana"/>
              </a:rPr>
              <a:t>Top</a:t>
            </a:r>
            <a:r>
              <a:rPr sz="1200" spc="-170" dirty="0">
                <a:solidFill>
                  <a:srgbClr val="124F5B"/>
                </a:solidFill>
                <a:latin typeface="Verdana"/>
                <a:cs typeface="Verdana"/>
              </a:rPr>
              <a:t> </a:t>
            </a:r>
            <a:r>
              <a:rPr sz="1200" spc="20" dirty="0">
                <a:solidFill>
                  <a:srgbClr val="124F5B"/>
                </a:solidFill>
                <a:latin typeface="Verdana"/>
                <a:cs typeface="Verdana"/>
              </a:rPr>
              <a:t>Rated</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70" dirty="0">
                <a:solidFill>
                  <a:srgbClr val="124F5B"/>
                </a:solidFill>
                <a:latin typeface="Verdana"/>
                <a:cs typeface="Verdana"/>
              </a:rPr>
              <a:t>3-4</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4" dirty="0">
                <a:solidFill>
                  <a:srgbClr val="124F5B"/>
                </a:solidFill>
                <a:latin typeface="AoyagiKouzanFontT"/>
                <a:cs typeface="AoyagiKouzanFontT"/>
              </a:rPr>
              <a:t> </a:t>
            </a:r>
            <a:r>
              <a:rPr sz="1200" spc="10" dirty="0">
                <a:solidFill>
                  <a:srgbClr val="124F5B"/>
                </a:solidFill>
                <a:latin typeface="Verdana"/>
                <a:cs typeface="Verdana"/>
              </a:rPr>
              <a:t>Above</a:t>
            </a:r>
            <a:r>
              <a:rPr sz="1200" spc="-170" dirty="0">
                <a:solidFill>
                  <a:srgbClr val="124F5B"/>
                </a:solidFill>
                <a:latin typeface="Verdana"/>
                <a:cs typeface="Verdana"/>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145" dirty="0">
                <a:solidFill>
                  <a:srgbClr val="124F5B"/>
                </a:solidFill>
                <a:latin typeface="Verdana"/>
                <a:cs typeface="Verdana"/>
              </a:rPr>
              <a:t>2-3 </a:t>
            </a:r>
            <a:r>
              <a:rPr sz="1200" dirty="0">
                <a:solidFill>
                  <a:srgbClr val="124F5B"/>
                </a:solidFill>
                <a:latin typeface="AoyagiKouzanFontT"/>
                <a:cs typeface="AoyagiKouzanFontT"/>
              </a:rPr>
              <a:t>⇒</a:t>
            </a:r>
            <a:r>
              <a:rPr sz="1200" spc="-590" dirty="0">
                <a:solidFill>
                  <a:srgbClr val="124F5B"/>
                </a:solidFill>
                <a:latin typeface="AoyagiKouzanFontT"/>
                <a:cs typeface="AoyagiKouzanFontT"/>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260" dirty="0">
                <a:solidFill>
                  <a:srgbClr val="124F5B"/>
                </a:solidFill>
                <a:latin typeface="Verdana"/>
                <a:cs typeface="Verdana"/>
              </a:rPr>
              <a:t>1-2 </a:t>
            </a:r>
            <a:r>
              <a:rPr sz="1200" dirty="0">
                <a:solidFill>
                  <a:srgbClr val="124F5B"/>
                </a:solidFill>
                <a:latin typeface="AoyagiKouzanFontT"/>
                <a:cs typeface="AoyagiKouzanFontT"/>
              </a:rPr>
              <a:t>⇒</a:t>
            </a:r>
            <a:r>
              <a:rPr sz="1200" spc="-685" dirty="0">
                <a:solidFill>
                  <a:srgbClr val="124F5B"/>
                </a:solidFill>
                <a:latin typeface="AoyagiKouzanFontT"/>
                <a:cs typeface="AoyagiKouzanFontT"/>
              </a:rPr>
              <a:t> </a:t>
            </a:r>
            <a:r>
              <a:rPr sz="1200" spc="45" dirty="0">
                <a:solidFill>
                  <a:srgbClr val="124F5B"/>
                </a:solidFill>
                <a:latin typeface="Verdana"/>
                <a:cs typeface="Verdana"/>
              </a:rPr>
              <a:t>Below </a:t>
            </a:r>
            <a:r>
              <a:rPr sz="1200" spc="-10" dirty="0">
                <a:solidFill>
                  <a:srgbClr val="124F5B"/>
                </a:solidFill>
                <a:latin typeface="Verdana"/>
                <a:cs typeface="Verdana"/>
              </a:rPr>
              <a:t>Average</a:t>
            </a:r>
            <a:endParaRPr sz="1200" dirty="0">
              <a:latin typeface="Verdana"/>
              <a:cs typeface="Verdana"/>
            </a:endParaRPr>
          </a:p>
          <a:p>
            <a:pPr marL="469265" marR="5080" indent="-457200" algn="just">
              <a:lnSpc>
                <a:spcPct val="100000"/>
              </a:lnSpc>
              <a:buFont typeface="AoyagiKouzanFontT"/>
              <a:buChar char="❏"/>
              <a:tabLst>
                <a:tab pos="469900" algn="l"/>
              </a:tabLst>
            </a:pPr>
            <a:r>
              <a:rPr sz="1200" spc="5" dirty="0">
                <a:solidFill>
                  <a:srgbClr val="124F5B"/>
                </a:solidFill>
                <a:latin typeface="Verdana"/>
                <a:cs typeface="Verdana"/>
              </a:rPr>
              <a:t>The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30" dirty="0">
                <a:solidFill>
                  <a:srgbClr val="124F5B"/>
                </a:solidFill>
                <a:latin typeface="Verdana"/>
                <a:cs typeface="Verdana"/>
              </a:rPr>
              <a:t>apps in  </a:t>
            </a:r>
            <a:r>
              <a:rPr sz="1200" spc="35" dirty="0">
                <a:solidFill>
                  <a:srgbClr val="124F5B"/>
                </a:solidFill>
                <a:latin typeface="Verdana"/>
                <a:cs typeface="Verdana"/>
              </a:rPr>
              <a:t>the </a:t>
            </a:r>
            <a:r>
              <a:rPr sz="1200" spc="15" dirty="0">
                <a:solidFill>
                  <a:srgbClr val="124F5B"/>
                </a:solidFill>
                <a:latin typeface="Verdana"/>
                <a:cs typeface="Verdana"/>
              </a:rPr>
              <a:t>Play </a:t>
            </a:r>
            <a:r>
              <a:rPr sz="1200" spc="-35" dirty="0">
                <a:solidFill>
                  <a:srgbClr val="124F5B"/>
                </a:solidFill>
                <a:latin typeface="Verdana"/>
                <a:cs typeface="Verdana"/>
              </a:rPr>
              <a:t>Store </a:t>
            </a:r>
            <a:r>
              <a:rPr sz="1200" spc="-220" dirty="0">
                <a:solidFill>
                  <a:srgbClr val="124F5B"/>
                </a:solidFill>
                <a:latin typeface="Verdana"/>
                <a:cs typeface="Verdana"/>
              </a:rPr>
              <a:t>(~80%) </a:t>
            </a:r>
            <a:r>
              <a:rPr sz="1200" spc="-30" dirty="0">
                <a:solidFill>
                  <a:srgbClr val="124F5B"/>
                </a:solidFill>
                <a:latin typeface="Verdana"/>
                <a:cs typeface="Verdana"/>
              </a:rPr>
              <a:t>are </a:t>
            </a:r>
            <a:r>
              <a:rPr sz="1200" spc="40" dirty="0">
                <a:solidFill>
                  <a:srgbClr val="124F5B"/>
                </a:solidFill>
                <a:latin typeface="Verdana"/>
                <a:cs typeface="Verdana"/>
              </a:rPr>
              <a:t>top  </a:t>
            </a:r>
            <a:r>
              <a:rPr sz="1200" spc="-45" dirty="0">
                <a:solidFill>
                  <a:srgbClr val="124F5B"/>
                </a:solidFill>
                <a:latin typeface="Verdana"/>
                <a:cs typeface="Verdana"/>
              </a:rPr>
              <a:t>rated.</a:t>
            </a:r>
            <a:endParaRPr sz="1200" dirty="0">
              <a:latin typeface="Verdana"/>
              <a:cs typeface="Verdana"/>
            </a:endParaRPr>
          </a:p>
          <a:p>
            <a:pPr marL="469265" marR="5080" indent="-457200" algn="just">
              <a:lnSpc>
                <a:spcPct val="100000"/>
              </a:lnSpc>
              <a:buFont typeface="AoyagiKouzanFontT"/>
              <a:buChar char="❏"/>
              <a:tabLst>
                <a:tab pos="469900" algn="l"/>
              </a:tabLst>
            </a:pPr>
            <a:r>
              <a:rPr sz="1200" spc="-20" dirty="0">
                <a:solidFill>
                  <a:srgbClr val="124F5B"/>
                </a:solidFill>
                <a:latin typeface="Verdana"/>
                <a:cs typeface="Verdana"/>
              </a:rPr>
              <a:t>This </a:t>
            </a:r>
            <a:r>
              <a:rPr sz="1200" spc="25" dirty="0">
                <a:solidFill>
                  <a:srgbClr val="124F5B"/>
                </a:solidFill>
                <a:latin typeface="Verdana"/>
                <a:cs typeface="Verdana"/>
              </a:rPr>
              <a:t>implies that </a:t>
            </a:r>
            <a:r>
              <a:rPr sz="1200" spc="35" dirty="0">
                <a:solidFill>
                  <a:srgbClr val="124F5B"/>
                </a:solidFill>
                <a:latin typeface="Verdana"/>
                <a:cs typeface="Verdana"/>
              </a:rPr>
              <a:t>the</a:t>
            </a:r>
            <a:r>
              <a:rPr sz="1200" spc="-260" dirty="0">
                <a:solidFill>
                  <a:srgbClr val="124F5B"/>
                </a:solidFill>
                <a:latin typeface="Verdana"/>
                <a:cs typeface="Verdana"/>
              </a:rPr>
              <a:t>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20" dirty="0">
                <a:solidFill>
                  <a:srgbClr val="124F5B"/>
                </a:solidFill>
                <a:latin typeface="Verdana"/>
                <a:cs typeface="Verdana"/>
              </a:rPr>
              <a:t>users </a:t>
            </a:r>
            <a:r>
              <a:rPr sz="1200" spc="-30" dirty="0">
                <a:solidFill>
                  <a:srgbClr val="124F5B"/>
                </a:solidFill>
                <a:latin typeface="Verdana"/>
                <a:cs typeface="Verdana"/>
              </a:rPr>
              <a:t>are </a:t>
            </a:r>
            <a:r>
              <a:rPr sz="1200" spc="25" dirty="0">
                <a:solidFill>
                  <a:srgbClr val="124F5B"/>
                </a:solidFill>
                <a:latin typeface="Verdana"/>
                <a:cs typeface="Verdana"/>
              </a:rPr>
              <a:t>happy </a:t>
            </a:r>
            <a:r>
              <a:rPr sz="1200" spc="50" dirty="0">
                <a:solidFill>
                  <a:srgbClr val="124F5B"/>
                </a:solidFill>
                <a:latin typeface="Verdana"/>
                <a:cs typeface="Verdana"/>
              </a:rPr>
              <a:t>with  </a:t>
            </a:r>
            <a:r>
              <a:rPr sz="1200" spc="35" dirty="0">
                <a:solidFill>
                  <a:srgbClr val="124F5B"/>
                </a:solidFill>
                <a:latin typeface="Verdana"/>
                <a:cs typeface="Verdana"/>
              </a:rPr>
              <a:t>the </a:t>
            </a:r>
            <a:r>
              <a:rPr sz="1200" spc="-20" dirty="0">
                <a:solidFill>
                  <a:srgbClr val="124F5B"/>
                </a:solidFill>
                <a:latin typeface="Verdana"/>
                <a:cs typeface="Verdana"/>
              </a:rPr>
              <a:t>services </a:t>
            </a:r>
            <a:r>
              <a:rPr sz="1200" spc="-5" dirty="0">
                <a:solidFill>
                  <a:srgbClr val="124F5B"/>
                </a:solidFill>
                <a:latin typeface="Verdana"/>
                <a:cs typeface="Verdana"/>
              </a:rPr>
              <a:t>received </a:t>
            </a:r>
            <a:r>
              <a:rPr sz="1200" spc="-40" dirty="0">
                <a:solidFill>
                  <a:srgbClr val="124F5B"/>
                </a:solidFill>
                <a:latin typeface="Verdana"/>
                <a:cs typeface="Verdana"/>
              </a:rPr>
              <a:t>via </a:t>
            </a:r>
            <a:r>
              <a:rPr sz="1200" spc="35" dirty="0">
                <a:solidFill>
                  <a:srgbClr val="124F5B"/>
                </a:solidFill>
                <a:latin typeface="Verdana"/>
                <a:cs typeface="Verdana"/>
              </a:rPr>
              <a:t>the  </a:t>
            </a:r>
            <a:r>
              <a:rPr sz="1200" spc="-5" dirty="0">
                <a:solidFill>
                  <a:srgbClr val="124F5B"/>
                </a:solidFill>
                <a:latin typeface="Verdana"/>
                <a:cs typeface="Verdana"/>
              </a:rPr>
              <a:t>respective</a:t>
            </a:r>
            <a:r>
              <a:rPr sz="1200" spc="-170" dirty="0">
                <a:solidFill>
                  <a:srgbClr val="124F5B"/>
                </a:solidFill>
                <a:latin typeface="Verdana"/>
                <a:cs typeface="Verdana"/>
              </a:rPr>
              <a:t> </a:t>
            </a:r>
            <a:r>
              <a:rPr sz="1200" spc="-35" dirty="0">
                <a:solidFill>
                  <a:srgbClr val="124F5B"/>
                </a:solidFill>
                <a:latin typeface="Verdana"/>
                <a:cs typeface="Verdana"/>
              </a:rPr>
              <a:t>app.</a:t>
            </a:r>
            <a:endParaRPr sz="1200" dirty="0">
              <a:latin typeface="Verdana"/>
              <a:cs typeface="Verdana"/>
            </a:endParaRPr>
          </a:p>
        </p:txBody>
      </p:sp>
      <p:sp>
        <p:nvSpPr>
          <p:cNvPr id="17" name="object 7">
            <a:extLst>
              <a:ext uri="{FF2B5EF4-FFF2-40B4-BE49-F238E27FC236}">
                <a16:creationId xmlns:a16="http://schemas.microsoft.com/office/drawing/2014/main" xmlns=""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xmlns=""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xmlns=""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xmlns=""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xmlns=""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xmlns=""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xmlns=""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xmlns=""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xmlns=""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xmlns=""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xmlns=""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xmlns=""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xmlns=""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xmlns=""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xmlns=""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xmlns=""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a:t>
            </a:r>
            <a:r>
              <a:rPr lang="en-IN" sz="1800" spc="-5" dirty="0" smtClean="0"/>
              <a:t>12.8</a:t>
            </a:r>
            <a:r>
              <a:rPr sz="1800" spc="-5" dirty="0" smtClean="0">
                <a:latin typeface="Arial"/>
                <a:cs typeface="Arial"/>
              </a:rPr>
              <a:t>%  </a:t>
            </a:r>
            <a:r>
              <a:rPr sz="1800" spc="-5" dirty="0">
                <a:latin typeface="Arial"/>
                <a:cs typeface="Arial"/>
              </a:rPr>
              <a:t>by</a:t>
            </a:r>
            <a:r>
              <a:rPr sz="1800" spc="-10" dirty="0">
                <a:latin typeface="Arial"/>
                <a:cs typeface="Arial"/>
              </a:rPr>
              <a:t> </a:t>
            </a:r>
            <a:r>
              <a:rPr sz="1800" spc="-5" dirty="0" smtClean="0">
                <a:latin typeface="Arial"/>
                <a:cs typeface="Arial"/>
              </a:rPr>
              <a:t>20</a:t>
            </a:r>
            <a:r>
              <a:rPr lang="en-IN" sz="1800" spc="-5" dirty="0" smtClean="0">
                <a:latin typeface="Arial"/>
                <a:cs typeface="Arial"/>
              </a:rPr>
              <a:t>30</a:t>
            </a:r>
            <a:endParaRPr sz="1800" dirty="0">
              <a:latin typeface="Arial"/>
              <a:cs typeface="Arial"/>
            </a:endParaRPr>
          </a:p>
        </p:txBody>
      </p:sp>
      <p:sp>
        <p:nvSpPr>
          <p:cNvPr id="7" name="object 5">
            <a:extLst>
              <a:ext uri="{FF2B5EF4-FFF2-40B4-BE49-F238E27FC236}">
                <a16:creationId xmlns:a16="http://schemas.microsoft.com/office/drawing/2014/main" xmlns=""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xmlns=""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xmlns=""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xmlns=""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xmlns=""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xmlns=""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xmlns=""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xmlns=""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xmlns=""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87D548D-3F24-30D8-E857-226D66889247}"/>
              </a:ext>
            </a:extLst>
          </p:cNvPr>
          <p:cNvSpPr txBox="1"/>
          <p:nvPr/>
        </p:nvSpPr>
        <p:spPr>
          <a:xfrm>
            <a:off x="1163653" y="258808"/>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a16="http://schemas.microsoft.com/office/drawing/2014/main" xmlns="" id="{58DBBEF9-E953-6AD5-F1B5-1778316D1218}"/>
              </a:ext>
            </a:extLst>
          </p:cNvPr>
          <p:cNvSpPr/>
          <p:nvPr/>
        </p:nvSpPr>
        <p:spPr>
          <a:xfrm>
            <a:off x="554849" y="258809"/>
            <a:ext cx="513258" cy="506273"/>
          </a:xfrm>
          <a:prstGeom prst="rect">
            <a:avLst/>
          </a:prstGeom>
          <a:blipFill>
            <a:blip r:embed="rId2" cstate="print"/>
            <a:stretch>
              <a:fillRect/>
            </a:stretch>
          </a:blipFill>
          <a:ln>
            <a:noFill/>
          </a:ln>
        </p:spPr>
        <p:txBody>
          <a:bodyPr wrap="square" lIns="0" tIns="0" rIns="0" bIns="0" rtlCol="0"/>
          <a:lstStyle/>
          <a:p>
            <a:endParaRPr/>
          </a:p>
        </p:txBody>
      </p:sp>
      <mc:AlternateContent xmlns:mc="http://schemas.openxmlformats.org/markup-compatibility/2006">
        <mc:Choice xmlns:aink="http://schemas.microsoft.com/office/drawing/2016/ink" xmlns:p14="http://schemas.microsoft.com/office/powerpoint/2010/main" xmlns=""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p:pic>
            <p:nvPicPr>
              <p:cNvPr id="10" name="Ink 9">
                <a:extLst>
                  <a:ext uri="{FF2B5EF4-FFF2-40B4-BE49-F238E27FC236}">
                    <a16:creationId xmlns:a16="http://schemas.microsoft.com/office/drawing/2014/main" xmlns=""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mc:Choice xmlns:aink="http://schemas.microsoft.com/office/drawing/2016/ink" xmlns:p14="http://schemas.microsoft.com/office/powerpoint/2010/main" xmlns=""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p:pic>
            <p:nvPicPr>
              <p:cNvPr id="11" name="Ink 10">
                <a:extLst>
                  <a:ext uri="{FF2B5EF4-FFF2-40B4-BE49-F238E27FC236}">
                    <a16:creationId xmlns:a16="http://schemas.microsoft.com/office/drawing/2014/main" xmlns=""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a16="http://schemas.microsoft.com/office/drawing/2014/main" xmlns="" id="{2BC2A854-BE6C-9332-842B-CD7A21DB741F}"/>
              </a:ext>
            </a:extLst>
          </p:cNvPr>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solidFill>
                  <a:srgbClr val="124F5B"/>
                </a:solidFill>
                <a:latin typeface="+mn-lt"/>
                <a:cs typeface="Verdana"/>
              </a:rPr>
              <a:t>The </a:t>
            </a:r>
            <a:r>
              <a:rPr lang="en-US" sz="1200" spc="30" dirty="0">
                <a:solidFill>
                  <a:srgbClr val="124F5B"/>
                </a:solidFill>
                <a:latin typeface="+mn-lt"/>
                <a:cs typeface="Verdana"/>
              </a:rPr>
              <a:t>apps </a:t>
            </a:r>
            <a:r>
              <a:rPr lang="en-US" sz="1200" spc="-30" dirty="0">
                <a:solidFill>
                  <a:srgbClr val="124F5B"/>
                </a:solidFill>
                <a:latin typeface="+mn-lt"/>
                <a:cs typeface="Verdana"/>
              </a:rPr>
              <a:t>are </a:t>
            </a:r>
            <a:r>
              <a:rPr lang="en-US" sz="1200" spc="15" dirty="0">
                <a:solidFill>
                  <a:srgbClr val="124F5B"/>
                </a:solidFill>
                <a:latin typeface="+mn-lt"/>
                <a:cs typeface="Verdana"/>
              </a:rPr>
              <a:t>categorized  </a:t>
            </a:r>
            <a:r>
              <a:rPr lang="en-US" sz="1200" spc="25" dirty="0">
                <a:solidFill>
                  <a:srgbClr val="124F5B"/>
                </a:solidFill>
                <a:latin typeface="+mn-lt"/>
                <a:cs typeface="Verdana"/>
              </a:rPr>
              <a:t>based </a:t>
            </a:r>
            <a:r>
              <a:rPr lang="en-US" sz="1200" spc="55" dirty="0">
                <a:solidFill>
                  <a:srgbClr val="124F5B"/>
                </a:solidFill>
                <a:latin typeface="+mn-lt"/>
                <a:cs typeface="Verdana"/>
              </a:rPr>
              <a:t>on </a:t>
            </a:r>
            <a:r>
              <a:rPr lang="en-US" sz="1200" spc="-20" dirty="0">
                <a:solidFill>
                  <a:srgbClr val="124F5B"/>
                </a:solidFill>
                <a:latin typeface="+mn-lt"/>
                <a:cs typeface="Verdana"/>
              </a:rPr>
              <a:t>its </a:t>
            </a:r>
            <a:r>
              <a:rPr lang="en-US" sz="1200" spc="-25" dirty="0">
                <a:solidFill>
                  <a:srgbClr val="124F5B"/>
                </a:solidFill>
                <a:latin typeface="+mn-lt"/>
                <a:cs typeface="Verdana"/>
              </a:rPr>
              <a:t>size</a:t>
            </a:r>
            <a:r>
              <a:rPr lang="en-US" sz="1200" spc="-75" dirty="0">
                <a:solidFill>
                  <a:srgbClr val="124F5B"/>
                </a:solidFill>
                <a:latin typeface="+mn-lt"/>
                <a:cs typeface="Verdana"/>
              </a:rPr>
              <a:t> </a:t>
            </a:r>
            <a:r>
              <a:rPr lang="en-US" sz="1200" spc="40" dirty="0">
                <a:solidFill>
                  <a:srgbClr val="124F5B"/>
                </a:solidFill>
                <a:latin typeface="+mn-lt"/>
                <a:cs typeface="Verdana"/>
              </a:rPr>
              <a:t>between</a:t>
            </a:r>
            <a:endParaRPr lang="en-US" sz="1200" dirty="0">
              <a:latin typeface="+mn-lt"/>
              <a:cs typeface="Verdana"/>
            </a:endParaRPr>
          </a:p>
          <a:p>
            <a:pPr marL="469265" marR="5080" algn="just">
              <a:lnSpc>
                <a:spcPct val="100000"/>
              </a:lnSpc>
            </a:pPr>
            <a:r>
              <a:rPr lang="en-US" sz="1200" spc="-195" dirty="0">
                <a:solidFill>
                  <a:srgbClr val="124F5B"/>
                </a:solidFill>
                <a:latin typeface="+mn-lt"/>
                <a:cs typeface="Verdana"/>
              </a:rPr>
              <a:t>~0    </a:t>
            </a:r>
            <a:r>
              <a:rPr lang="en-US" sz="1200" spc="10" dirty="0">
                <a:solidFill>
                  <a:srgbClr val="124F5B"/>
                </a:solidFill>
                <a:latin typeface="+mn-lt"/>
                <a:cs typeface="Verdana"/>
              </a:rPr>
              <a:t>to</a:t>
            </a:r>
            <a:r>
              <a:rPr lang="en-US" sz="1200" dirty="0">
                <a:solidFill>
                  <a:srgbClr val="124F5B"/>
                </a:solidFill>
                <a:latin typeface="+mn-lt"/>
                <a:cs typeface="Verdana"/>
              </a:rPr>
              <a:t> 100 MB in the  intervals of 10  MB each.</a:t>
            </a:r>
            <a:endParaRPr lang="en-US" sz="1200" dirty="0">
              <a:latin typeface="+mn-lt"/>
              <a:cs typeface="Verdana"/>
            </a:endParaRPr>
          </a:p>
          <a:p>
            <a:pPr marL="469265" marR="6985" indent="-457200" algn="just">
              <a:lnSpc>
                <a:spcPct val="100000"/>
              </a:lnSpc>
              <a:buFont typeface="AoyagiKouzanFontT"/>
              <a:buChar char="❏"/>
              <a:tabLst>
                <a:tab pos="469900" algn="l"/>
              </a:tabLst>
            </a:pPr>
            <a:r>
              <a:rPr lang="en-US" sz="1200" spc="5" dirty="0">
                <a:solidFill>
                  <a:srgbClr val="124F5B"/>
                </a:solidFill>
                <a:latin typeface="+mn-lt"/>
                <a:cs typeface="Verdana"/>
              </a:rPr>
              <a:t>The</a:t>
            </a:r>
            <a:r>
              <a:rPr lang="en-US" sz="1200" spc="-150" dirty="0">
                <a:solidFill>
                  <a:srgbClr val="124F5B"/>
                </a:solidFill>
                <a:latin typeface="+mn-lt"/>
                <a:cs typeface="Verdana"/>
              </a:rPr>
              <a:t> </a:t>
            </a:r>
            <a:r>
              <a:rPr lang="en-US" sz="1200" dirty="0">
                <a:solidFill>
                  <a:srgbClr val="124F5B"/>
                </a:solidFill>
                <a:latin typeface="+mn-lt"/>
                <a:cs typeface="Verdana"/>
              </a:rPr>
              <a:t>total</a:t>
            </a:r>
            <a:r>
              <a:rPr lang="en-US" sz="1200" spc="-150" dirty="0">
                <a:solidFill>
                  <a:srgbClr val="124F5B"/>
                </a:solidFill>
                <a:latin typeface="+mn-lt"/>
                <a:cs typeface="Verdana"/>
              </a:rPr>
              <a:t> </a:t>
            </a:r>
            <a:r>
              <a:rPr lang="en-US" sz="1200" spc="60" dirty="0">
                <a:solidFill>
                  <a:srgbClr val="124F5B"/>
                </a:solidFill>
                <a:latin typeface="+mn-lt"/>
                <a:cs typeface="Verdana"/>
              </a:rPr>
              <a:t>number</a:t>
            </a:r>
            <a:r>
              <a:rPr lang="en-US" sz="1200" spc="-150" dirty="0">
                <a:solidFill>
                  <a:srgbClr val="124F5B"/>
                </a:solidFill>
                <a:latin typeface="+mn-lt"/>
                <a:cs typeface="Verdana"/>
              </a:rPr>
              <a:t> </a:t>
            </a:r>
            <a:r>
              <a:rPr lang="en-US" sz="1200" spc="5" dirty="0">
                <a:solidFill>
                  <a:srgbClr val="124F5B"/>
                </a:solidFill>
                <a:latin typeface="+mn-lt"/>
                <a:cs typeface="Verdana"/>
              </a:rPr>
              <a:t>of</a:t>
            </a:r>
            <a:r>
              <a:rPr lang="en-US" sz="1200" spc="-150" dirty="0">
                <a:solidFill>
                  <a:srgbClr val="124F5B"/>
                </a:solidFill>
                <a:latin typeface="+mn-lt"/>
                <a:cs typeface="Verdana"/>
              </a:rPr>
              <a:t> </a:t>
            </a:r>
            <a:r>
              <a:rPr lang="en-US" sz="1200" spc="30" dirty="0">
                <a:solidFill>
                  <a:srgbClr val="124F5B"/>
                </a:solidFill>
                <a:latin typeface="+mn-lt"/>
                <a:cs typeface="Verdana"/>
              </a:rPr>
              <a:t>apps</a:t>
            </a:r>
            <a:r>
              <a:rPr lang="en-US" sz="1200" spc="-150" dirty="0">
                <a:solidFill>
                  <a:srgbClr val="124F5B"/>
                </a:solidFill>
                <a:latin typeface="+mn-lt"/>
                <a:cs typeface="Verdana"/>
              </a:rPr>
              <a:t> </a:t>
            </a:r>
            <a:r>
              <a:rPr lang="en-US" sz="1200" spc="30" dirty="0">
                <a:solidFill>
                  <a:srgbClr val="124F5B"/>
                </a:solidFill>
                <a:latin typeface="+mn-lt"/>
                <a:cs typeface="Verdana"/>
              </a:rPr>
              <a:t>in  </a:t>
            </a:r>
            <a:r>
              <a:rPr lang="en-US" sz="1200" spc="25" dirty="0">
                <a:solidFill>
                  <a:srgbClr val="124F5B"/>
                </a:solidFill>
                <a:latin typeface="+mn-lt"/>
                <a:cs typeface="Verdana"/>
              </a:rPr>
              <a:t>each </a:t>
            </a:r>
            <a:r>
              <a:rPr lang="en-US" sz="1200" spc="-25" dirty="0">
                <a:solidFill>
                  <a:srgbClr val="124F5B"/>
                </a:solidFill>
                <a:latin typeface="+mn-lt"/>
                <a:cs typeface="Verdana"/>
              </a:rPr>
              <a:t>size </a:t>
            </a:r>
            <a:r>
              <a:rPr lang="en-US" sz="1200" spc="10" dirty="0">
                <a:solidFill>
                  <a:srgbClr val="124F5B"/>
                </a:solidFill>
                <a:latin typeface="+mn-lt"/>
                <a:cs typeface="Verdana"/>
              </a:rPr>
              <a:t>category  </a:t>
            </a:r>
            <a:r>
              <a:rPr lang="en-US" sz="1200" spc="15" dirty="0">
                <a:solidFill>
                  <a:srgbClr val="124F5B"/>
                </a:solidFill>
                <a:latin typeface="+mn-lt"/>
                <a:cs typeface="Verdana"/>
              </a:rPr>
              <a:t>indicates </a:t>
            </a:r>
            <a:r>
              <a:rPr lang="en-US" sz="1200" spc="35" dirty="0">
                <a:solidFill>
                  <a:srgbClr val="124F5B"/>
                </a:solidFill>
                <a:latin typeface="+mn-lt"/>
                <a:cs typeface="Verdana"/>
              </a:rPr>
              <a:t>the  </a:t>
            </a:r>
            <a:r>
              <a:rPr lang="en-US" sz="1200" spc="-365" dirty="0">
                <a:solidFill>
                  <a:srgbClr val="124F5B"/>
                </a:solidFill>
                <a:latin typeface="+mn-lt"/>
                <a:cs typeface="Verdana"/>
              </a:rPr>
              <a:t>                                </a:t>
            </a:r>
            <a:r>
              <a:rPr lang="en-US" sz="1200" b="1" dirty="0">
                <a:solidFill>
                  <a:srgbClr val="124F5B"/>
                </a:solidFill>
                <a:latin typeface="+mn-lt"/>
                <a:cs typeface="Verdana"/>
              </a:rPr>
              <a:t>competition</a:t>
            </a:r>
            <a:r>
              <a:rPr lang="en-US" sz="1200" spc="-65" dirty="0">
                <a:solidFill>
                  <a:srgbClr val="124F5B"/>
                </a:solidFill>
                <a:latin typeface="+mn-lt"/>
                <a:cs typeface="Verdana"/>
              </a:rPr>
              <a:t>.</a:t>
            </a:r>
            <a:endParaRPr lang="en-US" sz="1200" dirty="0">
              <a:latin typeface="+mn-lt"/>
              <a:cs typeface="Verdana"/>
            </a:endParaRPr>
          </a:p>
          <a:p>
            <a:pPr marL="469265" marR="47625" indent="-457200" algn="just">
              <a:lnSpc>
                <a:spcPct val="100000"/>
              </a:lnSpc>
              <a:buFont typeface="AoyagiKouzanFontT"/>
              <a:buChar char="❏"/>
              <a:tabLst>
                <a:tab pos="469900" algn="l"/>
              </a:tabLst>
            </a:pPr>
            <a:r>
              <a:rPr lang="en-US" sz="1200" spc="-10" dirty="0">
                <a:solidFill>
                  <a:srgbClr val="124F5B"/>
                </a:solidFill>
                <a:latin typeface="+mn-lt"/>
                <a:cs typeface="Verdana"/>
              </a:rPr>
              <a:t>Average </a:t>
            </a:r>
            <a:r>
              <a:rPr lang="en-US" sz="1200" spc="60" dirty="0">
                <a:solidFill>
                  <a:srgbClr val="124F5B"/>
                </a:solidFill>
                <a:latin typeface="+mn-lt"/>
                <a:cs typeface="Verdana"/>
              </a:rPr>
              <a:t>number </a:t>
            </a:r>
            <a:r>
              <a:rPr lang="en-US" sz="1200" spc="5" dirty="0">
                <a:solidFill>
                  <a:srgbClr val="124F5B"/>
                </a:solidFill>
                <a:latin typeface="+mn-lt"/>
                <a:cs typeface="Verdana"/>
              </a:rPr>
              <a:t>of </a:t>
            </a:r>
            <a:r>
              <a:rPr lang="en-US" sz="1200" b="1" spc="-85" dirty="0">
                <a:solidFill>
                  <a:srgbClr val="124F5B"/>
                </a:solidFill>
                <a:latin typeface="+mn-lt"/>
                <a:cs typeface="Verdana"/>
              </a:rPr>
              <a:t>user  </a:t>
            </a:r>
            <a:r>
              <a:rPr lang="en-US" sz="1200" b="1" spc="-100" dirty="0">
                <a:solidFill>
                  <a:srgbClr val="124F5B"/>
                </a:solidFill>
                <a:latin typeface="+mn-lt"/>
                <a:cs typeface="Verdana"/>
              </a:rPr>
              <a:t>reviews  </a:t>
            </a:r>
            <a:r>
              <a:rPr lang="en-US" sz="1200" spc="50" dirty="0">
                <a:solidFill>
                  <a:srgbClr val="124F5B"/>
                </a:solidFill>
                <a:latin typeface="+mn-lt"/>
                <a:cs typeface="Verdana"/>
              </a:rPr>
              <a:t>and  </a:t>
            </a:r>
            <a:r>
              <a:rPr lang="en-US" sz="1200" b="1" spc="-85" dirty="0">
                <a:solidFill>
                  <a:srgbClr val="124F5B"/>
                </a:solidFill>
                <a:latin typeface="+mn-lt"/>
                <a:cs typeface="Verdana"/>
              </a:rPr>
              <a:t>average</a:t>
            </a:r>
            <a:r>
              <a:rPr lang="en-US" sz="1200" b="1" spc="-140" dirty="0">
                <a:solidFill>
                  <a:srgbClr val="124F5B"/>
                </a:solidFill>
                <a:latin typeface="+mn-lt"/>
                <a:cs typeface="Verdana"/>
              </a:rPr>
              <a:t> </a:t>
            </a:r>
            <a:r>
              <a:rPr lang="en-US" sz="1200" b="1" spc="-45" dirty="0">
                <a:solidFill>
                  <a:srgbClr val="124F5B"/>
                </a:solidFill>
                <a:latin typeface="+mn-lt"/>
                <a:cs typeface="Verdana"/>
              </a:rPr>
              <a:t>app </a:t>
            </a:r>
            <a:r>
              <a:rPr lang="en-IN" sz="1200" b="1" spc="50" dirty="0">
                <a:solidFill>
                  <a:srgbClr val="124F5B"/>
                </a:solidFill>
                <a:latin typeface="+mn-lt"/>
                <a:cs typeface="Verdana"/>
              </a:rPr>
              <a:t>installs</a:t>
            </a:r>
            <a:r>
              <a:rPr lang="en-IN" sz="1200" spc="50" dirty="0">
                <a:solidFill>
                  <a:srgbClr val="124F5B"/>
                </a:solidFill>
                <a:latin typeface="+mn-lt"/>
                <a:cs typeface="Verdana"/>
              </a:rPr>
              <a:t> in each size category indicates the </a:t>
            </a:r>
            <a:r>
              <a:rPr lang="en-IN" sz="1200" b="1" spc="50" dirty="0">
                <a:solidFill>
                  <a:srgbClr val="124F5B"/>
                </a:solidFill>
                <a:latin typeface="+mn-lt"/>
                <a:cs typeface="Verdana"/>
              </a:rPr>
              <a:t>popularity </a:t>
            </a:r>
            <a:r>
              <a:rPr lang="en-IN" sz="1200" spc="50" dirty="0">
                <a:solidFill>
                  <a:srgbClr val="124F5B"/>
                </a:solidFill>
                <a:latin typeface="+mn-lt"/>
                <a:cs typeface="Verdana"/>
              </a:rPr>
              <a:t>of the respective app.</a:t>
            </a:r>
            <a:endParaRPr lang="en-US" sz="1200" dirty="0">
              <a:latin typeface="+mn-lt"/>
              <a:cs typeface="Verdana"/>
            </a:endParaRPr>
          </a:p>
        </p:txBody>
      </p:sp>
      <p:pic>
        <p:nvPicPr>
          <p:cNvPr id="37" name="Picture 36">
            <a:extLst>
              <a:ext uri="{FF2B5EF4-FFF2-40B4-BE49-F238E27FC236}">
                <a16:creationId xmlns:a16="http://schemas.microsoft.com/office/drawing/2014/main" xmlns="" id="{72F79F5B-4129-48C0-445D-DD9C8D81D02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4439039"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a16="http://schemas.microsoft.com/office/drawing/2014/main" xmlns="" id="{3DB42451-79B0-4014-E66C-C6A0F262D42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a16="http://schemas.microsoft.com/office/drawing/2014/main" xmlns="" id="{42B2CA5B-69F7-42AD-6685-79C97407AF41}"/>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a:extLst>
              <a:ext uri="{FF2B5EF4-FFF2-40B4-BE49-F238E27FC236}">
                <a16:creationId xmlns:a16="http://schemas.microsoft.com/office/drawing/2014/main" xmlns="" id="{82298CEF-BB86-01A7-0659-6325D6BD438C}"/>
              </a:ext>
            </a:extLst>
          </p:cNvPr>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33952E3-8807-3FB3-4D10-F3121C1A13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a:extLst>
              <a:ext uri="{FF2B5EF4-FFF2-40B4-BE49-F238E27FC236}">
                <a16:creationId xmlns:a16="http://schemas.microsoft.com/office/drawing/2014/main" xmlns=""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p>
        </p:txBody>
      </p:sp>
      <p:sp>
        <p:nvSpPr>
          <p:cNvPr id="7" name="object 13">
            <a:extLst>
              <a:ext uri="{FF2B5EF4-FFF2-40B4-BE49-F238E27FC236}">
                <a16:creationId xmlns:a16="http://schemas.microsoft.com/office/drawing/2014/main" xmlns="" id="{96BF6E99-AA58-DD92-8A77-DD4FD05B1CB3}"/>
              </a:ext>
            </a:extLst>
          </p:cNvPr>
          <p:cNvSpPr/>
          <p:nvPr/>
        </p:nvSpPr>
        <p:spPr>
          <a:xfrm>
            <a:off x="410356" y="173889"/>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03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xmlns=""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xmlns=""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xmlns=""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xmlns=""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xmlns=""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xmlns=""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xmlns=""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xmlns=""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C56F469-70B2-2EB3-FEFE-4AEA39D3AB9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868328" y="1042654"/>
            <a:ext cx="6275672" cy="4100846"/>
          </a:xfrm>
          <a:prstGeom prst="rect">
            <a:avLst/>
          </a:prstGeom>
        </p:spPr>
      </p:pic>
      <p:sp>
        <p:nvSpPr>
          <p:cNvPr id="5" name="TextBox 4">
            <a:extLst>
              <a:ext uri="{FF2B5EF4-FFF2-40B4-BE49-F238E27FC236}">
                <a16:creationId xmlns:a16="http://schemas.microsoft.com/office/drawing/2014/main" xmlns="" id="{50DFFC55-06EA-3E8A-4942-3F72CF1AE6F5}"/>
              </a:ext>
            </a:extLst>
          </p:cNvPr>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 </a:t>
            </a:r>
            <a:r>
              <a:rPr lang="en-IN" sz="2400" b="1" dirty="0" err="1">
                <a:solidFill>
                  <a:schemeClr val="tx1"/>
                </a:solidFill>
                <a:effectLst/>
                <a:latin typeface="+mn-lt"/>
              </a:rPr>
              <a:t>sentiment_polarity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xmlns="" id="{D0F50D0F-9D28-152C-7C2D-BEF10BC837F2}"/>
              </a:ext>
            </a:extLst>
          </p:cNvPr>
          <p:cNvSpPr/>
          <p:nvPr/>
        </p:nvSpPr>
        <p:spPr>
          <a:xfrm>
            <a:off x="397549" y="154638"/>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xmlns=""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above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sp>
        <p:nvSpPr>
          <p:cNvPr id="9" name="object 4">
            <a:extLst>
              <a:ext uri="{FF2B5EF4-FFF2-40B4-BE49-F238E27FC236}">
                <a16:creationId xmlns:a16="http://schemas.microsoft.com/office/drawing/2014/main" xmlns=""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spTree>
    <p:extLst>
      <p:ext uri="{BB962C8B-B14F-4D97-AF65-F5344CB8AC3E}">
        <p14:creationId xmlns:p14="http://schemas.microsoft.com/office/powerpoint/2010/main" val="26685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C174DBB-A3B6-37AD-F248-3DEE7B38CECA}"/>
              </a:ext>
            </a:extLst>
          </p:cNvPr>
          <p:cNvSpPr txBox="1"/>
          <p:nvPr/>
        </p:nvSpPr>
        <p:spPr>
          <a:xfrm>
            <a:off x="948545" y="156755"/>
            <a:ext cx="6788199" cy="461665"/>
          </a:xfrm>
          <a:prstGeom prst="rect">
            <a:avLst/>
          </a:prstGeom>
          <a:noFill/>
        </p:spPr>
        <p:txBody>
          <a:bodyPr wrap="square">
            <a:spAutoFit/>
          </a:bodyPr>
          <a:lstStyle/>
          <a:p>
            <a:r>
              <a:rPr lang="en-US" sz="2400" b="1" dirty="0">
                <a:solidFill>
                  <a:schemeClr val="tx1"/>
                </a:solidFill>
                <a:latin typeface="Courier New" panose="02070309020205020404" pitchFamily="49" charset="0"/>
              </a:rPr>
              <a:t>Co-Relation in </a:t>
            </a:r>
            <a:r>
              <a:rPr lang="en-US" sz="2400" b="1" dirty="0">
                <a:solidFill>
                  <a:schemeClr val="tx1"/>
                </a:solidFill>
                <a:effectLst/>
                <a:latin typeface="Courier New" panose="02070309020205020404" pitchFamily="49" charset="0"/>
              </a:rPr>
              <a:t>merged data frame</a:t>
            </a:r>
          </a:p>
        </p:txBody>
      </p:sp>
      <p:pic>
        <p:nvPicPr>
          <p:cNvPr id="7" name="Picture 6">
            <a:extLst>
              <a:ext uri="{FF2B5EF4-FFF2-40B4-BE49-F238E27FC236}">
                <a16:creationId xmlns:a16="http://schemas.microsoft.com/office/drawing/2014/main" xmlns="" id="{A497A94D-E7E4-7463-3F8D-D5C782C9EF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60668" y="705047"/>
            <a:ext cx="6755864" cy="4438453"/>
          </a:xfrm>
          <a:prstGeom prst="rect">
            <a:avLst/>
          </a:prstGeom>
        </p:spPr>
      </p:pic>
      <p:sp>
        <p:nvSpPr>
          <p:cNvPr id="8" name="object 4">
            <a:extLst>
              <a:ext uri="{FF2B5EF4-FFF2-40B4-BE49-F238E27FC236}">
                <a16:creationId xmlns:a16="http://schemas.microsoft.com/office/drawing/2014/main" xmlns="" id="{A7D33970-2B73-6BC4-4CF7-D3A99ECB691A}"/>
              </a:ext>
            </a:extLst>
          </p:cNvPr>
          <p:cNvSpPr txBox="1"/>
          <p:nvPr/>
        </p:nvSpPr>
        <p:spPr>
          <a:xfrm>
            <a:off x="59803" y="1704975"/>
            <a:ext cx="2268530" cy="2217274"/>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solidFill>
                  <a:srgbClr val="124F5C"/>
                </a:solidFill>
                <a:latin typeface="+mn-lt"/>
                <a:cs typeface="Arial MT"/>
              </a:rPr>
              <a:t>In this correlation </a:t>
            </a:r>
            <a:r>
              <a:rPr sz="1600" dirty="0">
                <a:solidFill>
                  <a:srgbClr val="124F5C"/>
                </a:solidFill>
                <a:latin typeface="+mn-lt"/>
                <a:cs typeface="Arial MT"/>
              </a:rPr>
              <a:t>matrix, </a:t>
            </a:r>
            <a:r>
              <a:rPr sz="1600" spc="-5" dirty="0">
                <a:solidFill>
                  <a:srgbClr val="124F5C"/>
                </a:solidFill>
                <a:latin typeface="+mn-lt"/>
                <a:cs typeface="Arial MT"/>
              </a:rPr>
              <a:t>There </a:t>
            </a:r>
            <a:r>
              <a:rPr sz="1600" dirty="0">
                <a:solidFill>
                  <a:srgbClr val="124F5C"/>
                </a:solidFill>
                <a:latin typeface="+mn-lt"/>
                <a:cs typeface="Arial MT"/>
              </a:rPr>
              <a:t>is </a:t>
            </a:r>
            <a:r>
              <a:rPr sz="1600" spc="-5" dirty="0">
                <a:solidFill>
                  <a:srgbClr val="124F5C"/>
                </a:solidFill>
                <a:latin typeface="+mn-lt"/>
                <a:cs typeface="Arial MT"/>
              </a:rPr>
              <a:t>not </a:t>
            </a:r>
            <a:r>
              <a:rPr sz="1600" spc="-430"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significant</a:t>
            </a:r>
            <a:r>
              <a:rPr sz="1600" dirty="0">
                <a:solidFill>
                  <a:srgbClr val="124F5C"/>
                </a:solidFill>
                <a:latin typeface="+mn-lt"/>
                <a:cs typeface="Arial MT"/>
              </a:rPr>
              <a:t> </a:t>
            </a:r>
            <a:r>
              <a:rPr sz="1600" spc="-5" dirty="0">
                <a:solidFill>
                  <a:srgbClr val="124F5C"/>
                </a:solidFill>
                <a:latin typeface="+mn-lt"/>
                <a:cs typeface="Arial MT"/>
              </a:rPr>
              <a:t>relationship</a:t>
            </a:r>
            <a:r>
              <a:rPr sz="1600" dirty="0">
                <a:solidFill>
                  <a:srgbClr val="124F5C"/>
                </a:solidFill>
                <a:latin typeface="+mn-lt"/>
                <a:cs typeface="Arial MT"/>
              </a:rPr>
              <a:t> </a:t>
            </a:r>
            <a:r>
              <a:rPr sz="1600" spc="-5" dirty="0">
                <a:solidFill>
                  <a:srgbClr val="124F5C"/>
                </a:solidFill>
                <a:latin typeface="+mn-lt"/>
                <a:cs typeface="Arial MT"/>
              </a:rPr>
              <a:t>between </a:t>
            </a:r>
            <a:r>
              <a:rPr sz="1600" spc="-430" dirty="0">
                <a:solidFill>
                  <a:srgbClr val="124F5C"/>
                </a:solidFill>
                <a:latin typeface="+mn-lt"/>
                <a:cs typeface="Arial MT"/>
              </a:rPr>
              <a:t> </a:t>
            </a:r>
            <a:r>
              <a:rPr sz="1600" spc="-5" dirty="0">
                <a:solidFill>
                  <a:srgbClr val="124F5C"/>
                </a:solidFill>
                <a:latin typeface="+mn-lt"/>
                <a:cs typeface="Arial MT"/>
              </a:rPr>
              <a:t>Rating,</a:t>
            </a:r>
            <a:r>
              <a:rPr sz="1600" dirty="0">
                <a:solidFill>
                  <a:srgbClr val="124F5C"/>
                </a:solidFill>
                <a:latin typeface="+mn-lt"/>
                <a:cs typeface="Arial MT"/>
              </a:rPr>
              <a:t> </a:t>
            </a:r>
            <a:r>
              <a:rPr sz="1600" spc="-10" dirty="0">
                <a:solidFill>
                  <a:srgbClr val="124F5C"/>
                </a:solidFill>
                <a:latin typeface="+mn-lt"/>
                <a:cs typeface="Arial MT"/>
              </a:rPr>
              <a:t>Reviews,</a:t>
            </a:r>
            <a:r>
              <a:rPr sz="1600" spc="-5" dirty="0">
                <a:solidFill>
                  <a:srgbClr val="124F5C"/>
                </a:solidFill>
                <a:latin typeface="+mn-lt"/>
                <a:cs typeface="Arial MT"/>
              </a:rPr>
              <a:t> Size</a:t>
            </a:r>
            <a:r>
              <a:rPr sz="1600" dirty="0">
                <a:solidFill>
                  <a:srgbClr val="124F5C"/>
                </a:solidFill>
                <a:latin typeface="+mn-lt"/>
                <a:cs typeface="Arial MT"/>
              </a:rPr>
              <a:t> </a:t>
            </a:r>
            <a:r>
              <a:rPr sz="1600" spc="-5" dirty="0">
                <a:solidFill>
                  <a:srgbClr val="124F5C"/>
                </a:solidFill>
                <a:latin typeface="+mn-lt"/>
                <a:cs typeface="Arial MT"/>
              </a:rPr>
              <a:t>and</a:t>
            </a:r>
            <a:r>
              <a:rPr sz="1600" dirty="0">
                <a:solidFill>
                  <a:srgbClr val="124F5C"/>
                </a:solidFill>
                <a:latin typeface="+mn-lt"/>
                <a:cs typeface="Arial MT"/>
              </a:rPr>
              <a:t> </a:t>
            </a:r>
            <a:r>
              <a:rPr sz="1600" spc="-5" dirty="0">
                <a:solidFill>
                  <a:srgbClr val="124F5C"/>
                </a:solidFill>
                <a:latin typeface="+mn-lt"/>
                <a:cs typeface="Arial MT"/>
              </a:rPr>
              <a:t>Installs </a:t>
            </a:r>
            <a:r>
              <a:rPr sz="1600" dirty="0">
                <a:solidFill>
                  <a:srgbClr val="124F5C"/>
                </a:solidFill>
                <a:latin typeface="+mn-lt"/>
                <a:cs typeface="Arial MT"/>
              </a:rPr>
              <a:t> </a:t>
            </a:r>
            <a:r>
              <a:rPr sz="1600" spc="-5" dirty="0">
                <a:solidFill>
                  <a:srgbClr val="124F5C"/>
                </a:solidFill>
                <a:latin typeface="+mn-lt"/>
                <a:cs typeface="Arial MT"/>
              </a:rPr>
              <a:t>with respect to the Sentiment </a:t>
            </a:r>
            <a:r>
              <a:rPr sz="1600" dirty="0">
                <a:solidFill>
                  <a:srgbClr val="124F5C"/>
                </a:solidFill>
                <a:latin typeface="+mn-lt"/>
                <a:cs typeface="Arial MT"/>
              </a:rPr>
              <a:t>polarity </a:t>
            </a:r>
            <a:r>
              <a:rPr sz="1600" spc="-430" dirty="0">
                <a:solidFill>
                  <a:srgbClr val="124F5C"/>
                </a:solidFill>
                <a:latin typeface="+mn-lt"/>
                <a:cs typeface="Arial MT"/>
              </a:rPr>
              <a:t> </a:t>
            </a:r>
            <a:r>
              <a:rPr sz="1600" spc="-5" dirty="0">
                <a:solidFill>
                  <a:srgbClr val="124F5C"/>
                </a:solidFill>
                <a:latin typeface="+mn-lt"/>
                <a:cs typeface="Arial MT"/>
              </a:rPr>
              <a:t>and Sentiment</a:t>
            </a:r>
            <a:r>
              <a:rPr sz="1600" spc="20" dirty="0">
                <a:solidFill>
                  <a:srgbClr val="124F5C"/>
                </a:solidFill>
                <a:latin typeface="+mn-lt"/>
                <a:cs typeface="Arial MT"/>
              </a:rPr>
              <a:t> </a:t>
            </a:r>
            <a:r>
              <a:rPr sz="1600" spc="-5" dirty="0">
                <a:solidFill>
                  <a:srgbClr val="124F5C"/>
                </a:solidFill>
                <a:latin typeface="+mn-lt"/>
                <a:cs typeface="Arial MT"/>
              </a:rPr>
              <a:t>subjectivity.</a:t>
            </a:r>
            <a:endParaRPr sz="1600" dirty="0">
              <a:latin typeface="+mn-lt"/>
              <a:cs typeface="Arial MT"/>
            </a:endParaRPr>
          </a:p>
        </p:txBody>
      </p:sp>
      <p:sp>
        <p:nvSpPr>
          <p:cNvPr id="9" name="object 13">
            <a:extLst>
              <a:ext uri="{FF2B5EF4-FFF2-40B4-BE49-F238E27FC236}">
                <a16:creationId xmlns:a16="http://schemas.microsoft.com/office/drawing/2014/main" xmlns="" id="{24CD2631-AD4A-E5D9-A3F1-D4A544CCCD5B}"/>
              </a:ext>
            </a:extLst>
          </p:cNvPr>
          <p:cNvSpPr/>
          <p:nvPr/>
        </p:nvSpPr>
        <p:spPr>
          <a:xfrm>
            <a:off x="261634" y="156755"/>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3116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6069D48-9D20-86B1-D46B-525F6815222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869" y="1440953"/>
            <a:ext cx="3753853" cy="2854751"/>
          </a:xfrm>
          <a:prstGeom prst="rect">
            <a:avLst/>
          </a:prstGeom>
        </p:spPr>
      </p:pic>
      <p:sp>
        <p:nvSpPr>
          <p:cNvPr id="8" name="object 13">
            <a:extLst>
              <a:ext uri="{FF2B5EF4-FFF2-40B4-BE49-F238E27FC236}">
                <a16:creationId xmlns:a16="http://schemas.microsoft.com/office/drawing/2014/main" xmlns="" id="{635D42CA-2527-2913-28A4-21DD299AEF17}"/>
              </a:ext>
            </a:extLst>
          </p:cNvPr>
          <p:cNvSpPr/>
          <p:nvPr/>
        </p:nvSpPr>
        <p:spPr>
          <a:xfrm>
            <a:off x="44865" y="86484"/>
            <a:ext cx="513258" cy="506273"/>
          </a:xfrm>
          <a:prstGeom prst="rect">
            <a:avLst/>
          </a:prstGeom>
          <a:blipFill>
            <a:blip r:embed="rId4"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xmlns="" id="{92B108CA-ED98-D359-7FBA-7276AC34E9B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4048504" y="549727"/>
            <a:ext cx="5050631" cy="2318602"/>
          </a:xfrm>
          <a:prstGeom prst="rect">
            <a:avLst/>
          </a:prstGeom>
        </p:spPr>
      </p:pic>
      <p:pic>
        <p:nvPicPr>
          <p:cNvPr id="12" name="Picture 11">
            <a:extLst>
              <a:ext uri="{FF2B5EF4-FFF2-40B4-BE49-F238E27FC236}">
                <a16:creationId xmlns:a16="http://schemas.microsoft.com/office/drawing/2014/main" xmlns="" id="{4F9EBB21-9E6F-D568-0EF9-90ACCF4CD31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p:blipFill>
        <p:spPr>
          <a:xfrm>
            <a:off x="3955983" y="2868329"/>
            <a:ext cx="5157663" cy="2275172"/>
          </a:xfrm>
          <a:prstGeom prst="rect">
            <a:avLst/>
          </a:prstGeom>
        </p:spPr>
      </p:pic>
      <p:sp>
        <p:nvSpPr>
          <p:cNvPr id="13" name="TextBox 12">
            <a:extLst>
              <a:ext uri="{FF2B5EF4-FFF2-40B4-BE49-F238E27FC236}">
                <a16:creationId xmlns:a16="http://schemas.microsoft.com/office/drawing/2014/main" xmlns="" id="{F2197E8A-2A9C-BA52-55DD-E4A4A6AEBDD1}"/>
              </a:ext>
            </a:extLst>
          </p:cNvPr>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Distribution of Apps updated over the Year and Month</a:t>
            </a:r>
          </a:p>
        </p:txBody>
      </p:sp>
    </p:spTree>
    <p:extLst>
      <p:ext uri="{BB962C8B-B14F-4D97-AF65-F5344CB8AC3E}">
        <p14:creationId xmlns:p14="http://schemas.microsoft.com/office/powerpoint/2010/main" val="163292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xmlns=""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xmlns=""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xmlns=""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Google Play was launched on March 6, 2012, bringing together Android Market marking a shift in Google's digital distribution strategy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apps data has enormous potential to drive app-making businesses to success.</a:t>
            </a: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Actionable insights can be drawn for developers to work on and capture the Android market.</a:t>
            </a:r>
            <a:r>
              <a:rPr lang="en-IN"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main goal of our project is-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Font typeface="Arial"/>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The Objective of the project to Explore and analyze the data to discover key factors responsible for app engagement and success</a:t>
            </a:r>
            <a:r>
              <a:rPr lang="en-US" sz="1600" b="0" strike="noStrike" spc="-1" dirty="0">
                <a:solidFill>
                  <a:schemeClr val="accent5">
                    <a:lumMod val="50000"/>
                  </a:schemeClr>
                </a:solidFill>
                <a:latin typeface="Montserrat"/>
                <a:ea typeface="Arial"/>
              </a:rPr>
              <a:t>.</a:t>
            </a:r>
            <a:endParaRPr lang="en-IN" sz="1600" b="0" strike="noStrike" spc="-1" dirty="0">
              <a:solidFill>
                <a:schemeClr val="accent5">
                  <a:lumMod val="50000"/>
                </a:schemeClr>
              </a:solidFill>
              <a:latin typeface="Arial"/>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xmlns=""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xmlns=""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xmlns=""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xmlns="" id="{1D2F6D7D-1B9E-1F8E-DAD9-A3A0D5CD1B09}"/>
              </a:ext>
            </a:extLst>
          </p:cNvPr>
          <p:cNvSpPr/>
          <p:nvPr/>
        </p:nvSpPr>
        <p:spPr>
          <a:xfrm>
            <a:off x="0" y="872895"/>
            <a:ext cx="8898467" cy="4117564"/>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xmlns=""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xmlns=""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xmlns=""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xmlns=""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xmlns=""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play store apps installs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most popular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Top 10 apps in play store considering all the parameters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installs, category wise</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Most installed apps in communication category</a:t>
            </a:r>
            <a:endParaRPr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sizes of apps in each category</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percentage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top installed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rating </a:t>
            </a:r>
            <a:r>
              <a:rPr lang="en-US" b="0" i="0" u="none" strike="noStrike" cap="none" dirty="0" err="1">
                <a:solidFill>
                  <a:schemeClr val="accent5">
                    <a:lumMod val="50000"/>
                  </a:schemeClr>
                </a:solidFill>
                <a:latin typeface="Arial"/>
                <a:ea typeface="Arial"/>
                <a:cs typeface="Arial"/>
                <a:sym typeface="Arial"/>
              </a:rPr>
              <a:t>rating</a:t>
            </a:r>
            <a:r>
              <a:rPr lang="en-US" b="0" i="0" u="none" strike="noStrike" cap="none" dirty="0">
                <a:solidFill>
                  <a:schemeClr val="accent5">
                    <a:lumMod val="50000"/>
                  </a:schemeClr>
                </a:solidFill>
                <a:latin typeface="Arial"/>
                <a:ea typeface="Arial"/>
                <a:cs typeface="Arial"/>
                <a:sym typeface="Arial"/>
              </a:rPr>
              <a:t>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Correlation between Rating ,Installs and Price </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r>
              <a:rPr lang="en-US" b="0" i="0" u="none" strike="noStrike" cap="none" dirty="0">
                <a:solidFill>
                  <a:schemeClr val="accent5">
                    <a:lumMod val="50000"/>
                  </a:schemeClr>
                </a:solidFill>
                <a:latin typeface="Arial"/>
                <a:ea typeface="Arial"/>
                <a:cs typeface="Arial"/>
                <a:sym typeface="Arial"/>
              </a:rPr>
              <a:t/>
            </a:r>
            <a:br>
              <a:rPr lang="en-US" b="0" i="0" u="none" strike="noStrike" cap="none" dirty="0">
                <a:solidFill>
                  <a:schemeClr val="accent5">
                    <a:lumMod val="50000"/>
                  </a:schemeClr>
                </a:solidFill>
                <a:latin typeface="Arial"/>
                <a:ea typeface="Arial"/>
                <a:cs typeface="Arial"/>
                <a:sym typeface="Arial"/>
              </a:rPr>
            </a:b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xmlns=""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xmlns=""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xmlns=""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r>
              <a:rPr lang="en-IN" sz="1400" spc="-20" dirty="0">
                <a:solidFill>
                  <a:srgbClr val="124F5C"/>
                </a:solidFill>
                <a:latin typeface="Verdana"/>
                <a:cs typeface="Verdana"/>
              </a:rPr>
              <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r>
              <a:rPr lang="en-US" sz="1400" dirty="0">
                <a:latin typeface="Verdana"/>
                <a:cs typeface="Verdana"/>
              </a:rPr>
              <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r>
              <a:rPr lang="en-US" sz="1400" dirty="0">
                <a:latin typeface="Verdana"/>
                <a:cs typeface="Verdana"/>
              </a:rPr>
              <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xmlns=""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xmlns=""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xmlns=""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5957</TotalTime>
  <Words>1481</Words>
  <Application>Microsoft Office PowerPoint</Application>
  <PresentationFormat>On-screen Show (16:9)</PresentationFormat>
  <Paragraphs>169</Paragraphs>
  <Slides>30</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Arial MT</vt:lpstr>
      <vt:lpstr>Times New Roman</vt:lpstr>
      <vt:lpstr>Montserrat</vt:lpstr>
      <vt:lpstr>Courier New</vt:lpstr>
      <vt:lpstr>Verdana</vt:lpstr>
      <vt:lpstr>Old Standard TT</vt:lpstr>
      <vt:lpstr>Wingdings</vt:lpstr>
      <vt:lpstr>Roboto</vt:lpstr>
      <vt:lpstr>AoyagiKouzanFontT</vt:lpstr>
      <vt:lpstr>Calibri</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Win10</dc:creator>
  <cp:lastModifiedBy>Windows User</cp:lastModifiedBy>
  <cp:revision>8</cp:revision>
  <dcterms:created xsi:type="dcterms:W3CDTF">2022-03-16T09:49:32Z</dcterms:created>
  <dcterms:modified xsi:type="dcterms:W3CDTF">2023-06-30T13:35:34Z</dcterms:modified>
</cp:coreProperties>
</file>